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62"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9" autoAdjust="0"/>
    <p:restoredTop sz="94660"/>
  </p:normalViewPr>
  <p:slideViewPr>
    <p:cSldViewPr snapToGrid="0">
      <p:cViewPr varScale="1">
        <p:scale>
          <a:sx n="115" d="100"/>
          <a:sy n="115" d="100"/>
        </p:scale>
        <p:origin x="381" y="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BA452A-681A-455B-B875-D174E0AE997B}" type="datetimeFigureOut">
              <a:rPr lang="en-US" smtClean="0"/>
              <a:t>3/31/2024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E494C6-A1E8-4173-8114-500DCBD0156F}" type="slidenum">
              <a:rPr lang="en-US" smtClean="0"/>
              <a:t>‹#›</a:t>
            </a:fld>
            <a:endParaRPr lang="en-US"/>
          </a:p>
        </p:txBody>
      </p:sp>
    </p:spTree>
    <p:extLst>
      <p:ext uri="{BB962C8B-B14F-4D97-AF65-F5344CB8AC3E}">
        <p14:creationId xmlns:p14="http://schemas.microsoft.com/office/powerpoint/2010/main" val="19681461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some of my design choices. I used best practices like clear modern fonts, interesting pictures, and ample white space. The page also has consistent columns and layouts as you scroll down. I used the colors from the CFCC style guide to ensure a consistent look with other CFCC web pages and material.</a:t>
            </a:r>
          </a:p>
        </p:txBody>
      </p:sp>
      <p:sp>
        <p:nvSpPr>
          <p:cNvPr id="4" name="Slide Number Placeholder 3"/>
          <p:cNvSpPr>
            <a:spLocks noGrp="1"/>
          </p:cNvSpPr>
          <p:nvPr>
            <p:ph type="sldNum" sz="quarter" idx="5"/>
          </p:nvPr>
        </p:nvSpPr>
        <p:spPr/>
        <p:txBody>
          <a:bodyPr/>
          <a:lstStyle/>
          <a:p>
            <a:fld id="{45E494C6-A1E8-4173-8114-500DCBD0156F}" type="slidenum">
              <a:rPr lang="en-US" smtClean="0"/>
              <a:t>1</a:t>
            </a:fld>
            <a:endParaRPr lang="en-US"/>
          </a:p>
        </p:txBody>
      </p:sp>
    </p:spTree>
    <p:extLst>
      <p:ext uri="{BB962C8B-B14F-4D97-AF65-F5344CB8AC3E}">
        <p14:creationId xmlns:p14="http://schemas.microsoft.com/office/powerpoint/2010/main" val="6777795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attempt at innovation: The animated blue ribbon guides students’ eyes to important and compelling content and then fades out. </a:t>
            </a:r>
          </a:p>
        </p:txBody>
      </p:sp>
      <p:sp>
        <p:nvSpPr>
          <p:cNvPr id="4" name="Slide Number Placeholder 3"/>
          <p:cNvSpPr>
            <a:spLocks noGrp="1"/>
          </p:cNvSpPr>
          <p:nvPr>
            <p:ph type="sldNum" sz="quarter" idx="5"/>
          </p:nvPr>
        </p:nvSpPr>
        <p:spPr/>
        <p:txBody>
          <a:bodyPr/>
          <a:lstStyle/>
          <a:p>
            <a:fld id="{45E494C6-A1E8-4173-8114-500DCBD0156F}" type="slidenum">
              <a:rPr lang="en-US" smtClean="0"/>
              <a:t>2</a:t>
            </a:fld>
            <a:endParaRPr lang="en-US"/>
          </a:p>
        </p:txBody>
      </p:sp>
    </p:spTree>
    <p:extLst>
      <p:ext uri="{BB962C8B-B14F-4D97-AF65-F5344CB8AC3E}">
        <p14:creationId xmlns:p14="http://schemas.microsoft.com/office/powerpoint/2010/main" val="1575669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Showing the consistent layout as you scroll.</a:t>
            </a:r>
          </a:p>
        </p:txBody>
      </p:sp>
      <p:sp>
        <p:nvSpPr>
          <p:cNvPr id="4" name="Slide Number Placeholder 3"/>
          <p:cNvSpPr>
            <a:spLocks noGrp="1"/>
          </p:cNvSpPr>
          <p:nvPr>
            <p:ph type="sldNum" sz="quarter" idx="5"/>
          </p:nvPr>
        </p:nvSpPr>
        <p:spPr/>
        <p:txBody>
          <a:bodyPr/>
          <a:lstStyle/>
          <a:p>
            <a:fld id="{45E494C6-A1E8-4173-8114-500DCBD0156F}" type="slidenum">
              <a:rPr lang="en-US" smtClean="0"/>
              <a:t>3</a:t>
            </a:fld>
            <a:endParaRPr lang="en-US"/>
          </a:p>
        </p:txBody>
      </p:sp>
    </p:spTree>
    <p:extLst>
      <p:ext uri="{BB962C8B-B14F-4D97-AF65-F5344CB8AC3E}">
        <p14:creationId xmlns:p14="http://schemas.microsoft.com/office/powerpoint/2010/main" val="2666937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some of my choices for content selection. I used a </a:t>
            </a:r>
            <a:r>
              <a:rPr lang="en-US" b="0" i="0" dirty="0">
                <a:solidFill>
                  <a:srgbClr val="DCD9D4"/>
                </a:solidFill>
                <a:effectLst/>
                <a:latin typeface="Söhne"/>
              </a:rPr>
              <a:t>catchy headline that grabs attention, a clear call to action, concise and focused content, and visually appealing images/text. </a:t>
            </a:r>
            <a:endParaRPr lang="en-US" dirty="0"/>
          </a:p>
        </p:txBody>
      </p:sp>
      <p:sp>
        <p:nvSpPr>
          <p:cNvPr id="4" name="Slide Number Placeholder 3"/>
          <p:cNvSpPr>
            <a:spLocks noGrp="1"/>
          </p:cNvSpPr>
          <p:nvPr>
            <p:ph type="sldNum" sz="quarter" idx="5"/>
          </p:nvPr>
        </p:nvSpPr>
        <p:spPr/>
        <p:txBody>
          <a:bodyPr/>
          <a:lstStyle/>
          <a:p>
            <a:fld id="{45E494C6-A1E8-4173-8114-500DCBD0156F}" type="slidenum">
              <a:rPr lang="en-US" smtClean="0"/>
              <a:t>4</a:t>
            </a:fld>
            <a:endParaRPr lang="en-US"/>
          </a:p>
        </p:txBody>
      </p:sp>
    </p:spTree>
    <p:extLst>
      <p:ext uri="{BB962C8B-B14F-4D97-AF65-F5344CB8AC3E}">
        <p14:creationId xmlns:p14="http://schemas.microsoft.com/office/powerpoint/2010/main" val="9431572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shows some of the UI and UX elements. I kept consistent colors and branding, readable and accessible fonts, and present information in a clear way (using white space and a single call to action). </a:t>
            </a:r>
          </a:p>
        </p:txBody>
      </p:sp>
      <p:sp>
        <p:nvSpPr>
          <p:cNvPr id="4" name="Slide Number Placeholder 3"/>
          <p:cNvSpPr>
            <a:spLocks noGrp="1"/>
          </p:cNvSpPr>
          <p:nvPr>
            <p:ph type="sldNum" sz="quarter" idx="5"/>
          </p:nvPr>
        </p:nvSpPr>
        <p:spPr/>
        <p:txBody>
          <a:bodyPr/>
          <a:lstStyle/>
          <a:p>
            <a:fld id="{45E494C6-A1E8-4173-8114-500DCBD0156F}" type="slidenum">
              <a:rPr lang="en-US" smtClean="0"/>
              <a:t>5</a:t>
            </a:fld>
            <a:endParaRPr lang="en-US"/>
          </a:p>
        </p:txBody>
      </p:sp>
    </p:spTree>
    <p:extLst>
      <p:ext uri="{BB962C8B-B14F-4D97-AF65-F5344CB8AC3E}">
        <p14:creationId xmlns:p14="http://schemas.microsoft.com/office/powerpoint/2010/main" val="2538544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some of the web design best practices. The page is built responsive and is designed for mobile devices. It also has fast page loads, accessibility best practices (such as alt text for images) and SEO best practices (appropriate use of H1, H2 for example). </a:t>
            </a:r>
          </a:p>
        </p:txBody>
      </p:sp>
      <p:sp>
        <p:nvSpPr>
          <p:cNvPr id="4" name="Slide Number Placeholder 3"/>
          <p:cNvSpPr>
            <a:spLocks noGrp="1"/>
          </p:cNvSpPr>
          <p:nvPr>
            <p:ph type="sldNum" sz="quarter" idx="5"/>
          </p:nvPr>
        </p:nvSpPr>
        <p:spPr/>
        <p:txBody>
          <a:bodyPr/>
          <a:lstStyle/>
          <a:p>
            <a:fld id="{45E494C6-A1E8-4173-8114-500DCBD0156F}" type="slidenum">
              <a:rPr lang="en-US" smtClean="0"/>
              <a:t>6</a:t>
            </a:fld>
            <a:endParaRPr lang="en-US"/>
          </a:p>
        </p:txBody>
      </p:sp>
    </p:spTree>
    <p:extLst>
      <p:ext uri="{BB962C8B-B14F-4D97-AF65-F5344CB8AC3E}">
        <p14:creationId xmlns:p14="http://schemas.microsoft.com/office/powerpoint/2010/main" val="493416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B959B-69E5-C958-76AF-A60F150EC9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B803C27-F86E-55AE-574C-80591DDED2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EC3649A-C8F9-B8FB-7A2B-6C471824FFF3}"/>
              </a:ext>
            </a:extLst>
          </p:cNvPr>
          <p:cNvSpPr>
            <a:spLocks noGrp="1"/>
          </p:cNvSpPr>
          <p:nvPr>
            <p:ph type="dt" sz="half" idx="10"/>
          </p:nvPr>
        </p:nvSpPr>
        <p:spPr/>
        <p:txBody>
          <a:bodyPr/>
          <a:lstStyle/>
          <a:p>
            <a:fld id="{E0CF2515-6FAB-46A2-9400-0DAB804A3BC6}" type="datetimeFigureOut">
              <a:rPr lang="en-US" smtClean="0"/>
              <a:t>3/31/2024</a:t>
            </a:fld>
            <a:endParaRPr lang="en-US"/>
          </a:p>
        </p:txBody>
      </p:sp>
      <p:sp>
        <p:nvSpPr>
          <p:cNvPr id="5" name="Footer Placeholder 4">
            <a:extLst>
              <a:ext uri="{FF2B5EF4-FFF2-40B4-BE49-F238E27FC236}">
                <a16:creationId xmlns:a16="http://schemas.microsoft.com/office/drawing/2014/main" id="{BEB78149-5C2C-C41C-4CC4-9794E87422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276BBA-DE33-6E8A-7A2D-814DE0621718}"/>
              </a:ext>
            </a:extLst>
          </p:cNvPr>
          <p:cNvSpPr>
            <a:spLocks noGrp="1"/>
          </p:cNvSpPr>
          <p:nvPr>
            <p:ph type="sldNum" sz="quarter" idx="12"/>
          </p:nvPr>
        </p:nvSpPr>
        <p:spPr/>
        <p:txBody>
          <a:bodyPr/>
          <a:lstStyle/>
          <a:p>
            <a:fld id="{35987234-9CA7-4E6C-933F-9A1F677E3B74}" type="slidenum">
              <a:rPr lang="en-US" smtClean="0"/>
              <a:t>‹#›</a:t>
            </a:fld>
            <a:endParaRPr lang="en-US"/>
          </a:p>
        </p:txBody>
      </p:sp>
    </p:spTree>
    <p:extLst>
      <p:ext uri="{BB962C8B-B14F-4D97-AF65-F5344CB8AC3E}">
        <p14:creationId xmlns:p14="http://schemas.microsoft.com/office/powerpoint/2010/main" val="192521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5C595-F6A7-F952-3329-9E57614CE7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11BDF78-455F-5441-F9D1-94CE273EB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9BE4AB-5225-BF7A-DB1A-7B5B2A8FF3A5}"/>
              </a:ext>
            </a:extLst>
          </p:cNvPr>
          <p:cNvSpPr>
            <a:spLocks noGrp="1"/>
          </p:cNvSpPr>
          <p:nvPr>
            <p:ph type="dt" sz="half" idx="10"/>
          </p:nvPr>
        </p:nvSpPr>
        <p:spPr/>
        <p:txBody>
          <a:bodyPr/>
          <a:lstStyle/>
          <a:p>
            <a:fld id="{E0CF2515-6FAB-46A2-9400-0DAB804A3BC6}" type="datetimeFigureOut">
              <a:rPr lang="en-US" smtClean="0"/>
              <a:t>3/31/2024</a:t>
            </a:fld>
            <a:endParaRPr lang="en-US"/>
          </a:p>
        </p:txBody>
      </p:sp>
      <p:sp>
        <p:nvSpPr>
          <p:cNvPr id="5" name="Footer Placeholder 4">
            <a:extLst>
              <a:ext uri="{FF2B5EF4-FFF2-40B4-BE49-F238E27FC236}">
                <a16:creationId xmlns:a16="http://schemas.microsoft.com/office/drawing/2014/main" id="{EF829059-5AFE-F705-130B-3D6776C7A6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634CF6-CFE4-97E4-2A2B-1F708555C5B7}"/>
              </a:ext>
            </a:extLst>
          </p:cNvPr>
          <p:cNvSpPr>
            <a:spLocks noGrp="1"/>
          </p:cNvSpPr>
          <p:nvPr>
            <p:ph type="sldNum" sz="quarter" idx="12"/>
          </p:nvPr>
        </p:nvSpPr>
        <p:spPr/>
        <p:txBody>
          <a:bodyPr/>
          <a:lstStyle/>
          <a:p>
            <a:fld id="{35987234-9CA7-4E6C-933F-9A1F677E3B74}" type="slidenum">
              <a:rPr lang="en-US" smtClean="0"/>
              <a:t>‹#›</a:t>
            </a:fld>
            <a:endParaRPr lang="en-US"/>
          </a:p>
        </p:txBody>
      </p:sp>
    </p:spTree>
    <p:extLst>
      <p:ext uri="{BB962C8B-B14F-4D97-AF65-F5344CB8AC3E}">
        <p14:creationId xmlns:p14="http://schemas.microsoft.com/office/powerpoint/2010/main" val="38916610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7227C64-7F52-7F5A-7449-A2EE8DA0487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28187F-9656-A1FB-4770-DCD3558990E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645DF4-9B61-0F23-DFAD-AD5522F2F53D}"/>
              </a:ext>
            </a:extLst>
          </p:cNvPr>
          <p:cNvSpPr>
            <a:spLocks noGrp="1"/>
          </p:cNvSpPr>
          <p:nvPr>
            <p:ph type="dt" sz="half" idx="10"/>
          </p:nvPr>
        </p:nvSpPr>
        <p:spPr/>
        <p:txBody>
          <a:bodyPr/>
          <a:lstStyle/>
          <a:p>
            <a:fld id="{E0CF2515-6FAB-46A2-9400-0DAB804A3BC6}" type="datetimeFigureOut">
              <a:rPr lang="en-US" smtClean="0"/>
              <a:t>3/31/2024</a:t>
            </a:fld>
            <a:endParaRPr lang="en-US"/>
          </a:p>
        </p:txBody>
      </p:sp>
      <p:sp>
        <p:nvSpPr>
          <p:cNvPr id="5" name="Footer Placeholder 4">
            <a:extLst>
              <a:ext uri="{FF2B5EF4-FFF2-40B4-BE49-F238E27FC236}">
                <a16:creationId xmlns:a16="http://schemas.microsoft.com/office/drawing/2014/main" id="{B6DE6561-A44D-EC2A-FEA1-F24E9A79B6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EE811F-2252-89E4-68E7-36241CC59F74}"/>
              </a:ext>
            </a:extLst>
          </p:cNvPr>
          <p:cNvSpPr>
            <a:spLocks noGrp="1"/>
          </p:cNvSpPr>
          <p:nvPr>
            <p:ph type="sldNum" sz="quarter" idx="12"/>
          </p:nvPr>
        </p:nvSpPr>
        <p:spPr/>
        <p:txBody>
          <a:bodyPr/>
          <a:lstStyle/>
          <a:p>
            <a:fld id="{35987234-9CA7-4E6C-933F-9A1F677E3B74}" type="slidenum">
              <a:rPr lang="en-US" smtClean="0"/>
              <a:t>‹#›</a:t>
            </a:fld>
            <a:endParaRPr lang="en-US"/>
          </a:p>
        </p:txBody>
      </p:sp>
    </p:spTree>
    <p:extLst>
      <p:ext uri="{BB962C8B-B14F-4D97-AF65-F5344CB8AC3E}">
        <p14:creationId xmlns:p14="http://schemas.microsoft.com/office/powerpoint/2010/main" val="2515729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99AFD-F6EC-355E-8606-D1C4AA92D9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38236B-8395-2A9E-87B1-05479109734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D619D9-9B21-4774-8916-49931AB50A8E}"/>
              </a:ext>
            </a:extLst>
          </p:cNvPr>
          <p:cNvSpPr>
            <a:spLocks noGrp="1"/>
          </p:cNvSpPr>
          <p:nvPr>
            <p:ph type="dt" sz="half" idx="10"/>
          </p:nvPr>
        </p:nvSpPr>
        <p:spPr/>
        <p:txBody>
          <a:bodyPr/>
          <a:lstStyle/>
          <a:p>
            <a:fld id="{E0CF2515-6FAB-46A2-9400-0DAB804A3BC6}" type="datetimeFigureOut">
              <a:rPr lang="en-US" smtClean="0"/>
              <a:t>3/31/2024</a:t>
            </a:fld>
            <a:endParaRPr lang="en-US"/>
          </a:p>
        </p:txBody>
      </p:sp>
      <p:sp>
        <p:nvSpPr>
          <p:cNvPr id="5" name="Footer Placeholder 4">
            <a:extLst>
              <a:ext uri="{FF2B5EF4-FFF2-40B4-BE49-F238E27FC236}">
                <a16:creationId xmlns:a16="http://schemas.microsoft.com/office/drawing/2014/main" id="{9F1D0AB1-039E-F602-9029-145B293B3F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F5181E-4EE4-F4D1-A3E4-A26484B43562}"/>
              </a:ext>
            </a:extLst>
          </p:cNvPr>
          <p:cNvSpPr>
            <a:spLocks noGrp="1"/>
          </p:cNvSpPr>
          <p:nvPr>
            <p:ph type="sldNum" sz="quarter" idx="12"/>
          </p:nvPr>
        </p:nvSpPr>
        <p:spPr/>
        <p:txBody>
          <a:bodyPr/>
          <a:lstStyle/>
          <a:p>
            <a:fld id="{35987234-9CA7-4E6C-933F-9A1F677E3B74}" type="slidenum">
              <a:rPr lang="en-US" smtClean="0"/>
              <a:t>‹#›</a:t>
            </a:fld>
            <a:endParaRPr lang="en-US"/>
          </a:p>
        </p:txBody>
      </p:sp>
    </p:spTree>
    <p:extLst>
      <p:ext uri="{BB962C8B-B14F-4D97-AF65-F5344CB8AC3E}">
        <p14:creationId xmlns:p14="http://schemas.microsoft.com/office/powerpoint/2010/main" val="36519735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23713-C5AB-80BF-2A41-F7F4F91BA48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28C8BFC-C956-6E22-A83D-868646E9DB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F1E088-35FC-C8CD-E205-E32207CF9520}"/>
              </a:ext>
            </a:extLst>
          </p:cNvPr>
          <p:cNvSpPr>
            <a:spLocks noGrp="1"/>
          </p:cNvSpPr>
          <p:nvPr>
            <p:ph type="dt" sz="half" idx="10"/>
          </p:nvPr>
        </p:nvSpPr>
        <p:spPr/>
        <p:txBody>
          <a:bodyPr/>
          <a:lstStyle/>
          <a:p>
            <a:fld id="{E0CF2515-6FAB-46A2-9400-0DAB804A3BC6}" type="datetimeFigureOut">
              <a:rPr lang="en-US" smtClean="0"/>
              <a:t>3/31/2024</a:t>
            </a:fld>
            <a:endParaRPr lang="en-US"/>
          </a:p>
        </p:txBody>
      </p:sp>
      <p:sp>
        <p:nvSpPr>
          <p:cNvPr id="5" name="Footer Placeholder 4">
            <a:extLst>
              <a:ext uri="{FF2B5EF4-FFF2-40B4-BE49-F238E27FC236}">
                <a16:creationId xmlns:a16="http://schemas.microsoft.com/office/drawing/2014/main" id="{8B0C835C-1A67-3C52-9A30-3318AE758E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A26116-FFD4-5F14-DD9B-97F80EFADD47}"/>
              </a:ext>
            </a:extLst>
          </p:cNvPr>
          <p:cNvSpPr>
            <a:spLocks noGrp="1"/>
          </p:cNvSpPr>
          <p:nvPr>
            <p:ph type="sldNum" sz="quarter" idx="12"/>
          </p:nvPr>
        </p:nvSpPr>
        <p:spPr/>
        <p:txBody>
          <a:bodyPr/>
          <a:lstStyle/>
          <a:p>
            <a:fld id="{35987234-9CA7-4E6C-933F-9A1F677E3B74}" type="slidenum">
              <a:rPr lang="en-US" smtClean="0"/>
              <a:t>‹#›</a:t>
            </a:fld>
            <a:endParaRPr lang="en-US"/>
          </a:p>
        </p:txBody>
      </p:sp>
    </p:spTree>
    <p:extLst>
      <p:ext uri="{BB962C8B-B14F-4D97-AF65-F5344CB8AC3E}">
        <p14:creationId xmlns:p14="http://schemas.microsoft.com/office/powerpoint/2010/main" val="2264173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E0960-A5CB-4B35-B411-2C8A0A2511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CCCB76-EE23-0F5A-277F-7028C6CEEE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8B42BE3-068C-36D3-A8E1-964E42F7B5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1144283-A1DD-7574-DB6A-F598F865BFE3}"/>
              </a:ext>
            </a:extLst>
          </p:cNvPr>
          <p:cNvSpPr>
            <a:spLocks noGrp="1"/>
          </p:cNvSpPr>
          <p:nvPr>
            <p:ph type="dt" sz="half" idx="10"/>
          </p:nvPr>
        </p:nvSpPr>
        <p:spPr/>
        <p:txBody>
          <a:bodyPr/>
          <a:lstStyle/>
          <a:p>
            <a:fld id="{E0CF2515-6FAB-46A2-9400-0DAB804A3BC6}" type="datetimeFigureOut">
              <a:rPr lang="en-US" smtClean="0"/>
              <a:t>3/31/2024</a:t>
            </a:fld>
            <a:endParaRPr lang="en-US"/>
          </a:p>
        </p:txBody>
      </p:sp>
      <p:sp>
        <p:nvSpPr>
          <p:cNvPr id="6" name="Footer Placeholder 5">
            <a:extLst>
              <a:ext uri="{FF2B5EF4-FFF2-40B4-BE49-F238E27FC236}">
                <a16:creationId xmlns:a16="http://schemas.microsoft.com/office/drawing/2014/main" id="{8C3C19D2-71FB-DE31-2D56-AE21B3593F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3C1EB6-2AC6-798D-BDF1-F67BC4A571B8}"/>
              </a:ext>
            </a:extLst>
          </p:cNvPr>
          <p:cNvSpPr>
            <a:spLocks noGrp="1"/>
          </p:cNvSpPr>
          <p:nvPr>
            <p:ph type="sldNum" sz="quarter" idx="12"/>
          </p:nvPr>
        </p:nvSpPr>
        <p:spPr/>
        <p:txBody>
          <a:bodyPr/>
          <a:lstStyle/>
          <a:p>
            <a:fld id="{35987234-9CA7-4E6C-933F-9A1F677E3B74}" type="slidenum">
              <a:rPr lang="en-US" smtClean="0"/>
              <a:t>‹#›</a:t>
            </a:fld>
            <a:endParaRPr lang="en-US"/>
          </a:p>
        </p:txBody>
      </p:sp>
    </p:spTree>
    <p:extLst>
      <p:ext uri="{BB962C8B-B14F-4D97-AF65-F5344CB8AC3E}">
        <p14:creationId xmlns:p14="http://schemas.microsoft.com/office/powerpoint/2010/main" val="2470067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276C5-8EC5-5F60-EE6E-3BBD496DD9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2D62A8-FD80-0986-83D7-1776EA31FC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D2B479D-8B08-9B8C-F5BB-3E5745CD9DC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AA2AF6-E37D-49AE-581B-35F3C41085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3653F5-4677-C2DC-DF5F-2C2AEBFD5B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FD9770F-B45C-1284-D96C-E26818A542DD}"/>
              </a:ext>
            </a:extLst>
          </p:cNvPr>
          <p:cNvSpPr>
            <a:spLocks noGrp="1"/>
          </p:cNvSpPr>
          <p:nvPr>
            <p:ph type="dt" sz="half" idx="10"/>
          </p:nvPr>
        </p:nvSpPr>
        <p:spPr/>
        <p:txBody>
          <a:bodyPr/>
          <a:lstStyle/>
          <a:p>
            <a:fld id="{E0CF2515-6FAB-46A2-9400-0DAB804A3BC6}" type="datetimeFigureOut">
              <a:rPr lang="en-US" smtClean="0"/>
              <a:t>3/31/2024</a:t>
            </a:fld>
            <a:endParaRPr lang="en-US"/>
          </a:p>
        </p:txBody>
      </p:sp>
      <p:sp>
        <p:nvSpPr>
          <p:cNvPr id="8" name="Footer Placeholder 7">
            <a:extLst>
              <a:ext uri="{FF2B5EF4-FFF2-40B4-BE49-F238E27FC236}">
                <a16:creationId xmlns:a16="http://schemas.microsoft.com/office/drawing/2014/main" id="{5B73D7CF-5145-315F-529B-8217FD948B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F54711-E25A-E716-1555-F975C6AB3D1C}"/>
              </a:ext>
            </a:extLst>
          </p:cNvPr>
          <p:cNvSpPr>
            <a:spLocks noGrp="1"/>
          </p:cNvSpPr>
          <p:nvPr>
            <p:ph type="sldNum" sz="quarter" idx="12"/>
          </p:nvPr>
        </p:nvSpPr>
        <p:spPr/>
        <p:txBody>
          <a:bodyPr/>
          <a:lstStyle/>
          <a:p>
            <a:fld id="{35987234-9CA7-4E6C-933F-9A1F677E3B74}" type="slidenum">
              <a:rPr lang="en-US" smtClean="0"/>
              <a:t>‹#›</a:t>
            </a:fld>
            <a:endParaRPr lang="en-US"/>
          </a:p>
        </p:txBody>
      </p:sp>
    </p:spTree>
    <p:extLst>
      <p:ext uri="{BB962C8B-B14F-4D97-AF65-F5344CB8AC3E}">
        <p14:creationId xmlns:p14="http://schemas.microsoft.com/office/powerpoint/2010/main" val="1726383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A20BE-9F5F-BAA5-B5A6-903397949B6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BC85D5E-9C41-FAF7-A6A9-5619E85DB330}"/>
              </a:ext>
            </a:extLst>
          </p:cNvPr>
          <p:cNvSpPr>
            <a:spLocks noGrp="1"/>
          </p:cNvSpPr>
          <p:nvPr>
            <p:ph type="dt" sz="half" idx="10"/>
          </p:nvPr>
        </p:nvSpPr>
        <p:spPr/>
        <p:txBody>
          <a:bodyPr/>
          <a:lstStyle/>
          <a:p>
            <a:fld id="{E0CF2515-6FAB-46A2-9400-0DAB804A3BC6}" type="datetimeFigureOut">
              <a:rPr lang="en-US" smtClean="0"/>
              <a:t>3/31/2024</a:t>
            </a:fld>
            <a:endParaRPr lang="en-US"/>
          </a:p>
        </p:txBody>
      </p:sp>
      <p:sp>
        <p:nvSpPr>
          <p:cNvPr id="4" name="Footer Placeholder 3">
            <a:extLst>
              <a:ext uri="{FF2B5EF4-FFF2-40B4-BE49-F238E27FC236}">
                <a16:creationId xmlns:a16="http://schemas.microsoft.com/office/drawing/2014/main" id="{715EEEFA-1BEC-9155-C5FC-F373513F51B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3B6533-200C-E1D3-68CB-977647C26D8F}"/>
              </a:ext>
            </a:extLst>
          </p:cNvPr>
          <p:cNvSpPr>
            <a:spLocks noGrp="1"/>
          </p:cNvSpPr>
          <p:nvPr>
            <p:ph type="sldNum" sz="quarter" idx="12"/>
          </p:nvPr>
        </p:nvSpPr>
        <p:spPr/>
        <p:txBody>
          <a:bodyPr/>
          <a:lstStyle/>
          <a:p>
            <a:fld id="{35987234-9CA7-4E6C-933F-9A1F677E3B74}" type="slidenum">
              <a:rPr lang="en-US" smtClean="0"/>
              <a:t>‹#›</a:t>
            </a:fld>
            <a:endParaRPr lang="en-US"/>
          </a:p>
        </p:txBody>
      </p:sp>
    </p:spTree>
    <p:extLst>
      <p:ext uri="{BB962C8B-B14F-4D97-AF65-F5344CB8AC3E}">
        <p14:creationId xmlns:p14="http://schemas.microsoft.com/office/powerpoint/2010/main" val="26553246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38A7AFE-31DC-7384-C3F3-60B7A274AC3C}"/>
              </a:ext>
            </a:extLst>
          </p:cNvPr>
          <p:cNvSpPr>
            <a:spLocks noGrp="1"/>
          </p:cNvSpPr>
          <p:nvPr>
            <p:ph type="dt" sz="half" idx="10"/>
          </p:nvPr>
        </p:nvSpPr>
        <p:spPr/>
        <p:txBody>
          <a:bodyPr/>
          <a:lstStyle/>
          <a:p>
            <a:fld id="{E0CF2515-6FAB-46A2-9400-0DAB804A3BC6}" type="datetimeFigureOut">
              <a:rPr lang="en-US" smtClean="0"/>
              <a:t>3/31/2024</a:t>
            </a:fld>
            <a:endParaRPr lang="en-US"/>
          </a:p>
        </p:txBody>
      </p:sp>
      <p:sp>
        <p:nvSpPr>
          <p:cNvPr id="3" name="Footer Placeholder 2">
            <a:extLst>
              <a:ext uri="{FF2B5EF4-FFF2-40B4-BE49-F238E27FC236}">
                <a16:creationId xmlns:a16="http://schemas.microsoft.com/office/drawing/2014/main" id="{DD568374-706D-200A-2A9C-7D98A191B3A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47FA92F-72B9-CAF8-C691-9BD674325209}"/>
              </a:ext>
            </a:extLst>
          </p:cNvPr>
          <p:cNvSpPr>
            <a:spLocks noGrp="1"/>
          </p:cNvSpPr>
          <p:nvPr>
            <p:ph type="sldNum" sz="quarter" idx="12"/>
          </p:nvPr>
        </p:nvSpPr>
        <p:spPr/>
        <p:txBody>
          <a:bodyPr/>
          <a:lstStyle/>
          <a:p>
            <a:fld id="{35987234-9CA7-4E6C-933F-9A1F677E3B74}" type="slidenum">
              <a:rPr lang="en-US" smtClean="0"/>
              <a:t>‹#›</a:t>
            </a:fld>
            <a:endParaRPr lang="en-US"/>
          </a:p>
        </p:txBody>
      </p:sp>
    </p:spTree>
    <p:extLst>
      <p:ext uri="{BB962C8B-B14F-4D97-AF65-F5344CB8AC3E}">
        <p14:creationId xmlns:p14="http://schemas.microsoft.com/office/powerpoint/2010/main" val="35543196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E550D-B2D5-CD03-7214-20E6943A06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C93800B-958B-2F70-3BA5-F11620BFD2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23FBBD9-E614-D51E-EFE2-A2C071C996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77E9A0-422D-048C-C704-18ACC89B2E38}"/>
              </a:ext>
            </a:extLst>
          </p:cNvPr>
          <p:cNvSpPr>
            <a:spLocks noGrp="1"/>
          </p:cNvSpPr>
          <p:nvPr>
            <p:ph type="dt" sz="half" idx="10"/>
          </p:nvPr>
        </p:nvSpPr>
        <p:spPr/>
        <p:txBody>
          <a:bodyPr/>
          <a:lstStyle/>
          <a:p>
            <a:fld id="{E0CF2515-6FAB-46A2-9400-0DAB804A3BC6}" type="datetimeFigureOut">
              <a:rPr lang="en-US" smtClean="0"/>
              <a:t>3/31/2024</a:t>
            </a:fld>
            <a:endParaRPr lang="en-US"/>
          </a:p>
        </p:txBody>
      </p:sp>
      <p:sp>
        <p:nvSpPr>
          <p:cNvPr id="6" name="Footer Placeholder 5">
            <a:extLst>
              <a:ext uri="{FF2B5EF4-FFF2-40B4-BE49-F238E27FC236}">
                <a16:creationId xmlns:a16="http://schemas.microsoft.com/office/drawing/2014/main" id="{6E316C32-C7BC-D4A9-53FC-0D4CA51BD5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0C7422-4E42-D996-A590-7DEE76A255E3}"/>
              </a:ext>
            </a:extLst>
          </p:cNvPr>
          <p:cNvSpPr>
            <a:spLocks noGrp="1"/>
          </p:cNvSpPr>
          <p:nvPr>
            <p:ph type="sldNum" sz="quarter" idx="12"/>
          </p:nvPr>
        </p:nvSpPr>
        <p:spPr/>
        <p:txBody>
          <a:bodyPr/>
          <a:lstStyle/>
          <a:p>
            <a:fld id="{35987234-9CA7-4E6C-933F-9A1F677E3B74}" type="slidenum">
              <a:rPr lang="en-US" smtClean="0"/>
              <a:t>‹#›</a:t>
            </a:fld>
            <a:endParaRPr lang="en-US"/>
          </a:p>
        </p:txBody>
      </p:sp>
    </p:spTree>
    <p:extLst>
      <p:ext uri="{BB962C8B-B14F-4D97-AF65-F5344CB8AC3E}">
        <p14:creationId xmlns:p14="http://schemas.microsoft.com/office/powerpoint/2010/main" val="3849776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1B1B2-1C6B-EB83-F72D-7B971B4E3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6A99B8-9967-E7CB-2E32-AF814C8432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5D719C-5DA4-569A-B963-CB58ADABB9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E01E69-DDDF-20CD-8E10-2AC6AC0CAC09}"/>
              </a:ext>
            </a:extLst>
          </p:cNvPr>
          <p:cNvSpPr>
            <a:spLocks noGrp="1"/>
          </p:cNvSpPr>
          <p:nvPr>
            <p:ph type="dt" sz="half" idx="10"/>
          </p:nvPr>
        </p:nvSpPr>
        <p:spPr/>
        <p:txBody>
          <a:bodyPr/>
          <a:lstStyle/>
          <a:p>
            <a:fld id="{E0CF2515-6FAB-46A2-9400-0DAB804A3BC6}" type="datetimeFigureOut">
              <a:rPr lang="en-US" smtClean="0"/>
              <a:t>3/31/2024</a:t>
            </a:fld>
            <a:endParaRPr lang="en-US"/>
          </a:p>
        </p:txBody>
      </p:sp>
      <p:sp>
        <p:nvSpPr>
          <p:cNvPr id="6" name="Footer Placeholder 5">
            <a:extLst>
              <a:ext uri="{FF2B5EF4-FFF2-40B4-BE49-F238E27FC236}">
                <a16:creationId xmlns:a16="http://schemas.microsoft.com/office/drawing/2014/main" id="{36F05760-E935-3673-E724-C66BA4B557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DCEE24-3804-0836-4BF5-B35C4F6CCB19}"/>
              </a:ext>
            </a:extLst>
          </p:cNvPr>
          <p:cNvSpPr>
            <a:spLocks noGrp="1"/>
          </p:cNvSpPr>
          <p:nvPr>
            <p:ph type="sldNum" sz="quarter" idx="12"/>
          </p:nvPr>
        </p:nvSpPr>
        <p:spPr/>
        <p:txBody>
          <a:bodyPr/>
          <a:lstStyle/>
          <a:p>
            <a:fld id="{35987234-9CA7-4E6C-933F-9A1F677E3B74}" type="slidenum">
              <a:rPr lang="en-US" smtClean="0"/>
              <a:t>‹#›</a:t>
            </a:fld>
            <a:endParaRPr lang="en-US"/>
          </a:p>
        </p:txBody>
      </p:sp>
    </p:spTree>
    <p:extLst>
      <p:ext uri="{BB962C8B-B14F-4D97-AF65-F5344CB8AC3E}">
        <p14:creationId xmlns:p14="http://schemas.microsoft.com/office/powerpoint/2010/main" val="2519470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6296C0-961E-5D9E-436E-9F45EF3FC5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9D9A07-6226-C4C1-63F4-843137261E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D2E98D-706F-B664-3624-412EFA0743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CF2515-6FAB-46A2-9400-0DAB804A3BC6}" type="datetimeFigureOut">
              <a:rPr lang="en-US" smtClean="0"/>
              <a:t>3/31/2024</a:t>
            </a:fld>
            <a:endParaRPr lang="en-US"/>
          </a:p>
        </p:txBody>
      </p:sp>
      <p:sp>
        <p:nvSpPr>
          <p:cNvPr id="5" name="Footer Placeholder 4">
            <a:extLst>
              <a:ext uri="{FF2B5EF4-FFF2-40B4-BE49-F238E27FC236}">
                <a16:creationId xmlns:a16="http://schemas.microsoft.com/office/drawing/2014/main" id="{42D060AE-AE50-2C80-4611-7DFA1E6367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EB3BB1D-EE68-FA24-EC2E-F67788C558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987234-9CA7-4E6C-933F-9A1F677E3B74}" type="slidenum">
              <a:rPr lang="en-US" smtClean="0"/>
              <a:t>‹#›</a:t>
            </a:fld>
            <a:endParaRPr lang="en-US"/>
          </a:p>
        </p:txBody>
      </p:sp>
    </p:spTree>
    <p:extLst>
      <p:ext uri="{BB962C8B-B14F-4D97-AF65-F5344CB8AC3E}">
        <p14:creationId xmlns:p14="http://schemas.microsoft.com/office/powerpoint/2010/main" val="678536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emf"/></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F7D9494-5A41-60F3-7D7A-13D3D7FDE1F1}"/>
              </a:ext>
            </a:extLst>
          </p:cNvPr>
          <p:cNvPicPr>
            <a:picLocks noChangeAspect="1"/>
          </p:cNvPicPr>
          <p:nvPr/>
        </p:nvPicPr>
        <p:blipFill>
          <a:blip r:embed="rId3"/>
          <a:stretch>
            <a:fillRect/>
          </a:stretch>
        </p:blipFill>
        <p:spPr>
          <a:xfrm>
            <a:off x="0" y="439693"/>
            <a:ext cx="12192000" cy="5978614"/>
          </a:xfrm>
          <a:prstGeom prst="rect">
            <a:avLst/>
          </a:prstGeom>
        </p:spPr>
      </p:pic>
      <p:sp>
        <p:nvSpPr>
          <p:cNvPr id="4" name="TextBox 3">
            <a:extLst>
              <a:ext uri="{FF2B5EF4-FFF2-40B4-BE49-F238E27FC236}">
                <a16:creationId xmlns:a16="http://schemas.microsoft.com/office/drawing/2014/main" id="{7E981CCC-B539-ECDA-DEC9-8AC29EED2152}"/>
              </a:ext>
            </a:extLst>
          </p:cNvPr>
          <p:cNvSpPr txBox="1"/>
          <p:nvPr/>
        </p:nvSpPr>
        <p:spPr>
          <a:xfrm>
            <a:off x="978089" y="168384"/>
            <a:ext cx="10235821" cy="1015663"/>
          </a:xfrm>
          <a:prstGeom prst="rect">
            <a:avLst/>
          </a:prstGeom>
          <a:noFill/>
        </p:spPr>
        <p:txBody>
          <a:bodyPr wrap="square" rtlCol="0">
            <a:spAutoFit/>
          </a:bodyPr>
          <a:lstStyle/>
          <a:p>
            <a:r>
              <a:rPr lang="en-US" sz="1400" dirty="0"/>
              <a:t>This slide shows some of my design choices. I used best practices like clear modern fonts, interesting pictures, and ample white space. The page also has consistent columns and layouts as you scroll down. I used the colors from the CFCC style guide to ensure a consistent look with other CFCC web pages and material.</a:t>
            </a:r>
          </a:p>
          <a:p>
            <a:endParaRPr lang="en-US" dirty="0"/>
          </a:p>
        </p:txBody>
      </p:sp>
    </p:spTree>
    <p:extLst>
      <p:ext uri="{BB962C8B-B14F-4D97-AF65-F5344CB8AC3E}">
        <p14:creationId xmlns:p14="http://schemas.microsoft.com/office/powerpoint/2010/main" val="2186929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A234FB0C-6537-868E-DC64-A4861A5950A6}"/>
              </a:ext>
            </a:extLst>
          </p:cNvPr>
          <p:cNvPicPr>
            <a:picLocks noGrp="1" noChangeAspect="1"/>
          </p:cNvPicPr>
          <p:nvPr>
            <p:ph sz="half" idx="1"/>
          </p:nvPr>
        </p:nvPicPr>
        <p:blipFill>
          <a:blip r:embed="rId3"/>
          <a:stretch>
            <a:fillRect/>
          </a:stretch>
        </p:blipFill>
        <p:spPr>
          <a:xfrm>
            <a:off x="48837" y="2324669"/>
            <a:ext cx="5970963" cy="2961711"/>
          </a:xfrm>
        </p:spPr>
      </p:pic>
      <p:pic>
        <p:nvPicPr>
          <p:cNvPr id="8" name="Content Placeholder 7">
            <a:extLst>
              <a:ext uri="{FF2B5EF4-FFF2-40B4-BE49-F238E27FC236}">
                <a16:creationId xmlns:a16="http://schemas.microsoft.com/office/drawing/2014/main" id="{973F5C72-188B-5BD8-ECC0-6D6004BF8164}"/>
              </a:ext>
            </a:extLst>
          </p:cNvPr>
          <p:cNvPicPr>
            <a:picLocks noGrp="1" noChangeAspect="1"/>
          </p:cNvPicPr>
          <p:nvPr>
            <p:ph sz="half" idx="2"/>
          </p:nvPr>
        </p:nvPicPr>
        <p:blipFill>
          <a:blip r:embed="rId4"/>
          <a:stretch>
            <a:fillRect/>
          </a:stretch>
        </p:blipFill>
        <p:spPr>
          <a:xfrm>
            <a:off x="6172200" y="2370161"/>
            <a:ext cx="5896036" cy="2909691"/>
          </a:xfrm>
        </p:spPr>
      </p:pic>
      <p:sp>
        <p:nvSpPr>
          <p:cNvPr id="9" name="TextBox 8">
            <a:extLst>
              <a:ext uri="{FF2B5EF4-FFF2-40B4-BE49-F238E27FC236}">
                <a16:creationId xmlns:a16="http://schemas.microsoft.com/office/drawing/2014/main" id="{197745DE-5546-3014-02BA-D92892C192B5}"/>
              </a:ext>
            </a:extLst>
          </p:cNvPr>
          <p:cNvSpPr txBox="1"/>
          <p:nvPr/>
        </p:nvSpPr>
        <p:spPr>
          <a:xfrm>
            <a:off x="1792406" y="259307"/>
            <a:ext cx="8598090" cy="553998"/>
          </a:xfrm>
          <a:prstGeom prst="rect">
            <a:avLst/>
          </a:prstGeom>
          <a:noFill/>
        </p:spPr>
        <p:txBody>
          <a:bodyPr wrap="square" rtlCol="0">
            <a:spAutoFit/>
          </a:bodyPr>
          <a:lstStyle/>
          <a:p>
            <a:r>
              <a:rPr lang="en-US" sz="1200" dirty="0"/>
              <a:t>My attempt at innovation: The animated blue ribbon guides students’ eyes to important and compelling content and then fades out. </a:t>
            </a:r>
          </a:p>
          <a:p>
            <a:endParaRPr lang="en-US" dirty="0"/>
          </a:p>
        </p:txBody>
      </p:sp>
    </p:spTree>
    <p:extLst>
      <p:ext uri="{BB962C8B-B14F-4D97-AF65-F5344CB8AC3E}">
        <p14:creationId xmlns:p14="http://schemas.microsoft.com/office/powerpoint/2010/main" val="21148210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238E305E-8B22-4AA6-F468-8467B442DD1C}"/>
              </a:ext>
            </a:extLst>
          </p:cNvPr>
          <p:cNvPicPr>
            <a:picLocks noGrp="1" noChangeAspect="1"/>
          </p:cNvPicPr>
          <p:nvPr>
            <p:ph sz="half" idx="1"/>
          </p:nvPr>
        </p:nvPicPr>
        <p:blipFill>
          <a:blip r:embed="rId3"/>
          <a:stretch>
            <a:fillRect/>
          </a:stretch>
        </p:blipFill>
        <p:spPr>
          <a:xfrm>
            <a:off x="738448" y="1719466"/>
            <a:ext cx="5181600" cy="2562706"/>
          </a:xfrm>
        </p:spPr>
      </p:pic>
      <p:pic>
        <p:nvPicPr>
          <p:cNvPr id="8" name="Content Placeholder 7">
            <a:extLst>
              <a:ext uri="{FF2B5EF4-FFF2-40B4-BE49-F238E27FC236}">
                <a16:creationId xmlns:a16="http://schemas.microsoft.com/office/drawing/2014/main" id="{390F14EA-43FD-2E9E-FC3C-C5E54AF56734}"/>
              </a:ext>
            </a:extLst>
          </p:cNvPr>
          <p:cNvPicPr>
            <a:picLocks noGrp="1" noChangeAspect="1"/>
          </p:cNvPicPr>
          <p:nvPr>
            <p:ph sz="half" idx="2"/>
          </p:nvPr>
        </p:nvPicPr>
        <p:blipFill>
          <a:blip r:embed="rId4"/>
          <a:stretch>
            <a:fillRect/>
          </a:stretch>
        </p:blipFill>
        <p:spPr>
          <a:xfrm>
            <a:off x="6138949" y="1741985"/>
            <a:ext cx="5181600" cy="2540187"/>
          </a:xfrm>
        </p:spPr>
      </p:pic>
    </p:spTree>
    <p:extLst>
      <p:ext uri="{BB962C8B-B14F-4D97-AF65-F5344CB8AC3E}">
        <p14:creationId xmlns:p14="http://schemas.microsoft.com/office/powerpoint/2010/main" val="39119766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FF4D227C-58BF-471D-6ECA-E16B62687596}"/>
              </a:ext>
            </a:extLst>
          </p:cNvPr>
          <p:cNvGraphicFramePr>
            <a:graphicFrameLocks noChangeAspect="1"/>
          </p:cNvGraphicFramePr>
          <p:nvPr>
            <p:extLst>
              <p:ext uri="{D42A27DB-BD31-4B8C-83A1-F6EECF244321}">
                <p14:modId xmlns:p14="http://schemas.microsoft.com/office/powerpoint/2010/main" val="2813627456"/>
              </p:ext>
            </p:extLst>
          </p:nvPr>
        </p:nvGraphicFramePr>
        <p:xfrm>
          <a:off x="530849" y="685800"/>
          <a:ext cx="11344388" cy="5590309"/>
        </p:xfrm>
        <a:graphic>
          <a:graphicData uri="http://schemas.openxmlformats.org/presentationml/2006/ole">
            <mc:AlternateContent xmlns:mc="http://schemas.openxmlformats.org/markup-compatibility/2006">
              <mc:Choice xmlns:v="urn:schemas-microsoft-com:vml" Requires="v">
                <p:oleObj name="Bitmap Image" r:id="rId3" imgW="5718772" imgH="2817038" progId="Paint.Picture">
                  <p:embed/>
                </p:oleObj>
              </mc:Choice>
              <mc:Fallback>
                <p:oleObj name="Bitmap Image" r:id="rId3" imgW="5718772" imgH="2817038" progId="Paint.Picture">
                  <p:embed/>
                  <p:pic>
                    <p:nvPicPr>
                      <p:cNvPr id="0" name=""/>
                      <p:cNvPicPr/>
                      <p:nvPr/>
                    </p:nvPicPr>
                    <p:blipFill>
                      <a:blip r:embed="rId4"/>
                      <a:stretch>
                        <a:fillRect/>
                      </a:stretch>
                    </p:blipFill>
                    <p:spPr>
                      <a:xfrm>
                        <a:off x="530849" y="685800"/>
                        <a:ext cx="11344388" cy="5590309"/>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3BF1CD69-6C72-2C07-798B-A613296BF5BC}"/>
              </a:ext>
            </a:extLst>
          </p:cNvPr>
          <p:cNvSpPr txBox="1"/>
          <p:nvPr/>
        </p:nvSpPr>
        <p:spPr>
          <a:xfrm>
            <a:off x="2381596" y="133004"/>
            <a:ext cx="7971906" cy="738664"/>
          </a:xfrm>
          <a:prstGeom prst="rect">
            <a:avLst/>
          </a:prstGeom>
          <a:noFill/>
        </p:spPr>
        <p:txBody>
          <a:bodyPr wrap="square" rtlCol="0">
            <a:spAutoFit/>
          </a:bodyPr>
          <a:lstStyle/>
          <a:p>
            <a:r>
              <a:rPr lang="en-US" sz="1200" dirty="0"/>
              <a:t>This slide shows some of my choices for content selection. I used a </a:t>
            </a:r>
            <a:r>
              <a:rPr lang="en-US" sz="1200" b="0" i="0" dirty="0">
                <a:effectLst/>
                <a:latin typeface="Söhne"/>
              </a:rPr>
              <a:t>catchy headline that grabs attention, a clear call to action, concise and focused content, and visually appealing images/text. </a:t>
            </a:r>
            <a:endParaRPr lang="en-US" sz="1200" dirty="0"/>
          </a:p>
          <a:p>
            <a:endParaRPr lang="en-US" dirty="0"/>
          </a:p>
        </p:txBody>
      </p:sp>
    </p:spTree>
    <p:extLst>
      <p:ext uri="{BB962C8B-B14F-4D97-AF65-F5344CB8AC3E}">
        <p14:creationId xmlns:p14="http://schemas.microsoft.com/office/powerpoint/2010/main" val="2433947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1059F51-58E4-D20B-5012-319CD88A591F}"/>
              </a:ext>
            </a:extLst>
          </p:cNvPr>
          <p:cNvPicPr>
            <a:picLocks noChangeAspect="1"/>
          </p:cNvPicPr>
          <p:nvPr/>
        </p:nvPicPr>
        <p:blipFill>
          <a:blip r:embed="rId3"/>
          <a:stretch>
            <a:fillRect/>
          </a:stretch>
        </p:blipFill>
        <p:spPr>
          <a:xfrm>
            <a:off x="0" y="402031"/>
            <a:ext cx="12192000" cy="6053937"/>
          </a:xfrm>
          <a:prstGeom prst="rect">
            <a:avLst/>
          </a:prstGeom>
        </p:spPr>
      </p:pic>
      <p:sp>
        <p:nvSpPr>
          <p:cNvPr id="5" name="TextBox 4">
            <a:extLst>
              <a:ext uri="{FF2B5EF4-FFF2-40B4-BE49-F238E27FC236}">
                <a16:creationId xmlns:a16="http://schemas.microsoft.com/office/drawing/2014/main" id="{3EBDFBF2-E6DC-9733-1C70-36E919D4CD53}"/>
              </a:ext>
            </a:extLst>
          </p:cNvPr>
          <p:cNvSpPr txBox="1"/>
          <p:nvPr/>
        </p:nvSpPr>
        <p:spPr>
          <a:xfrm>
            <a:off x="1579418" y="211975"/>
            <a:ext cx="9634451" cy="738664"/>
          </a:xfrm>
          <a:prstGeom prst="rect">
            <a:avLst/>
          </a:prstGeom>
          <a:noFill/>
        </p:spPr>
        <p:txBody>
          <a:bodyPr wrap="square" rtlCol="0">
            <a:spAutoFit/>
          </a:bodyPr>
          <a:lstStyle/>
          <a:p>
            <a:r>
              <a:rPr lang="en-US" sz="1200" dirty="0"/>
              <a:t>This shows some of the UI and UX elements. I kept consistent colors and branding, readable and accessible fonts, and present information in a clear way (using white space and a single call to action). </a:t>
            </a:r>
          </a:p>
          <a:p>
            <a:endParaRPr lang="en-US" dirty="0"/>
          </a:p>
        </p:txBody>
      </p:sp>
    </p:spTree>
    <p:extLst>
      <p:ext uri="{BB962C8B-B14F-4D97-AF65-F5344CB8AC3E}">
        <p14:creationId xmlns:p14="http://schemas.microsoft.com/office/powerpoint/2010/main" val="6043091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FCA23FE5-424E-0DF5-6664-6384CF1AA95D}"/>
              </a:ext>
            </a:extLst>
          </p:cNvPr>
          <p:cNvPicPr>
            <a:picLocks noGrp="1" noChangeAspect="1"/>
          </p:cNvPicPr>
          <p:nvPr>
            <p:ph sz="half" idx="1"/>
          </p:nvPr>
        </p:nvPicPr>
        <p:blipFill>
          <a:blip r:embed="rId3"/>
          <a:stretch>
            <a:fillRect/>
          </a:stretch>
        </p:blipFill>
        <p:spPr>
          <a:xfrm>
            <a:off x="1780148" y="1253331"/>
            <a:ext cx="2005715" cy="4351338"/>
          </a:xfrm>
        </p:spPr>
      </p:pic>
      <p:pic>
        <p:nvPicPr>
          <p:cNvPr id="8" name="Content Placeholder 7">
            <a:extLst>
              <a:ext uri="{FF2B5EF4-FFF2-40B4-BE49-F238E27FC236}">
                <a16:creationId xmlns:a16="http://schemas.microsoft.com/office/drawing/2014/main" id="{864BE7F3-A128-CF15-37E8-2D2143C224E4}"/>
              </a:ext>
            </a:extLst>
          </p:cNvPr>
          <p:cNvPicPr>
            <a:picLocks noGrp="1" noChangeAspect="1"/>
          </p:cNvPicPr>
          <p:nvPr>
            <p:ph sz="half" idx="2"/>
          </p:nvPr>
        </p:nvPicPr>
        <p:blipFill>
          <a:blip r:embed="rId4"/>
          <a:stretch>
            <a:fillRect/>
          </a:stretch>
        </p:blipFill>
        <p:spPr>
          <a:xfrm>
            <a:off x="5013432" y="574580"/>
            <a:ext cx="5213290" cy="6214217"/>
          </a:xfrm>
        </p:spPr>
      </p:pic>
      <p:sp>
        <p:nvSpPr>
          <p:cNvPr id="9" name="TextBox 8">
            <a:extLst>
              <a:ext uri="{FF2B5EF4-FFF2-40B4-BE49-F238E27FC236}">
                <a16:creationId xmlns:a16="http://schemas.microsoft.com/office/drawing/2014/main" id="{0373E0C1-28F9-AEDB-01BA-A9B73A4A636F}"/>
              </a:ext>
            </a:extLst>
          </p:cNvPr>
          <p:cNvSpPr txBox="1"/>
          <p:nvPr/>
        </p:nvSpPr>
        <p:spPr>
          <a:xfrm>
            <a:off x="602673" y="137160"/>
            <a:ext cx="11026832" cy="646331"/>
          </a:xfrm>
          <a:prstGeom prst="rect">
            <a:avLst/>
          </a:prstGeom>
          <a:noFill/>
        </p:spPr>
        <p:txBody>
          <a:bodyPr wrap="square" rtlCol="0">
            <a:spAutoFit/>
          </a:bodyPr>
          <a:lstStyle/>
          <a:p>
            <a:r>
              <a:rPr lang="en-US" sz="1200" dirty="0"/>
              <a:t>This slide shows some of the web design best practices. The page is built responsive and is designed for mobile devices. It also has fast page loads, accessibility best practices (such as alt text for images) and SEO best practices (appropriate use of H1, H2 for example). </a:t>
            </a:r>
          </a:p>
          <a:p>
            <a:endParaRPr lang="en-US" sz="1200" dirty="0"/>
          </a:p>
        </p:txBody>
      </p:sp>
    </p:spTree>
    <p:extLst>
      <p:ext uri="{BB962C8B-B14F-4D97-AF65-F5344CB8AC3E}">
        <p14:creationId xmlns:p14="http://schemas.microsoft.com/office/powerpoint/2010/main" val="23825691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448</Words>
  <Application>Microsoft Office PowerPoint</Application>
  <PresentationFormat>Widescreen</PresentationFormat>
  <Paragraphs>17</Paragraphs>
  <Slides>6</Slides>
  <Notes>6</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6</vt:i4>
      </vt:variant>
    </vt:vector>
  </HeadingPairs>
  <TitlesOfParts>
    <vt:vector size="12" baseType="lpstr">
      <vt:lpstr>Arial</vt:lpstr>
      <vt:lpstr>Calibri</vt:lpstr>
      <vt:lpstr>Calibri Light</vt:lpstr>
      <vt:lpstr>Söhne</vt:lpstr>
      <vt:lpstr>Office Theme</vt:lpstr>
      <vt:lpstr>Paintbrush Picture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Charles Durfee</dc:creator>
  <cp:lastModifiedBy>Charles Durfee</cp:lastModifiedBy>
  <cp:revision>10</cp:revision>
  <dcterms:created xsi:type="dcterms:W3CDTF">2024-04-01T00:15:53Z</dcterms:created>
  <dcterms:modified xsi:type="dcterms:W3CDTF">2024-04-01T01:55:34Z</dcterms:modified>
</cp:coreProperties>
</file>

<file path=docProps/thumbnail.jpeg>
</file>